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Montserrat Light"/>
      <p:regular r:id="rId26"/>
      <p:bold r:id="rId27"/>
      <p:italic r:id="rId28"/>
      <p:boldItalic r:id="rId29"/>
    </p:embeddedFont>
    <p:embeddedFont>
      <p:font typeface="Montserrat Extra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MontserratLight-italic.fntdata"/><Relationship Id="rId27" Type="http://schemas.openxmlformats.org/officeDocument/2006/relationships/font" Target="fonts/Montserrat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Light-bold.fntdata"/><Relationship Id="rId30" Type="http://schemas.openxmlformats.org/officeDocument/2006/relationships/font" Target="fonts/MontserratExtraLigh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Extra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f607ce9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f607ce9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f607ce96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f607ce96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f607ce96f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f607ce96f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f607ce96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f607ce9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f607ce96f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f607ce96f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f607ce96f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f607ce96f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f607ce96f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f607ce96f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fc439468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fc439468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10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1.png"/><Relationship Id="rId17" Type="http://schemas.openxmlformats.org/officeDocument/2006/relationships/image" Target="../media/image15.png"/><Relationship Id="rId16" Type="http://schemas.openxmlformats.org/officeDocument/2006/relationships/image" Target="../media/image2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10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1.png"/><Relationship Id="rId17" Type="http://schemas.openxmlformats.org/officeDocument/2006/relationships/image" Target="../media/image15.png"/><Relationship Id="rId16" Type="http://schemas.openxmlformats.org/officeDocument/2006/relationships/image" Target="../media/image2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9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436275" y="329025"/>
            <a:ext cx="2631600" cy="3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29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Influencer 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marketing 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830200" y="1584800"/>
            <a:ext cx="5102575" cy="34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320275" y="1305375"/>
            <a:ext cx="3990000" cy="33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En este episodio hablamos sobre una forma de mercadotecnia que ha cobrado mayor popularidad en los últimos años: el influencer marketing. Explicamos qué es un influencer y cuáles son los tipos que existen, así como las características que hay que considerar para identificar al ideal para tu estrategia y tu marca.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Compartimos el paso a paso para llevarlo a cabo, casos de referencia para analizar y recomendaciones que te ayudarán a integrar el influencer marketing en tu estrategia de manera exitosa.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20275" y="164925"/>
            <a:ext cx="4323600" cy="13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EPISODIO 29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Influencer marketing 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" name="Google Shape;73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4" name="Google Shape;74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5" name="Google Shape;75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14"/>
          <p:cNvSpPr txBox="1"/>
          <p:nvPr/>
        </p:nvSpPr>
        <p:spPr>
          <a:xfrm>
            <a:off x="4833725" y="1305375"/>
            <a:ext cx="38091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Light"/>
              <a:buChar char="●"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Influencers.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Light"/>
              <a:buChar char="●"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Cómo implementarlos.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Light"/>
              <a:buChar char="●"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Cómo escoger al indicado.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Light"/>
              <a:buChar char="●"/>
            </a:pPr>
            <a:r>
              <a:rPr lang="es" sz="1200">
                <a:latin typeface="Montserrat Light"/>
                <a:ea typeface="Montserrat Light"/>
                <a:cs typeface="Montserrat Light"/>
                <a:sym typeface="Montserrat Light"/>
              </a:rPr>
              <a:t>Riesgos de no pensar en una estrategia.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571200" y="962750"/>
            <a:ext cx="80016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“Un influencer es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alguien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que puede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cambiar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la perspectiva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la f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orma de pensar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y/o la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forma de actuar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quienes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lo rodean”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Fernando Mosqueda</a:t>
            </a: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PARTNER &amp; GROWTH DIRECTOR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703076" y="1773975"/>
            <a:ext cx="1667700" cy="1525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2721113" y="1747475"/>
            <a:ext cx="1667700" cy="1525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6742176" y="1705475"/>
            <a:ext cx="1667700" cy="1525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754826" y="1773975"/>
            <a:ext cx="1667700" cy="1525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516800" y="255425"/>
            <a:ext cx="6110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¿Cuáles son los tipos de influencers?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1276650" y="756550"/>
            <a:ext cx="65907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categorizarlos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es necesario considerar dos cosas: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True Reach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(alcance verdadero) y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engagement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(interacción).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861925" y="2226200"/>
            <a:ext cx="135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True Reach  mínimo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800k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Engagemet 2%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2761313" y="2196273"/>
            <a:ext cx="15873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True Reach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mínimo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200K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Engagement 3%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232125" y="1901338"/>
            <a:ext cx="60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Top</a:t>
            </a:r>
            <a:endParaRPr b="1"/>
          </a:p>
        </p:txBody>
      </p:sp>
      <p:sp>
        <p:nvSpPr>
          <p:cNvPr id="103" name="Google Shape;103;p16"/>
          <p:cNvSpPr txBox="1"/>
          <p:nvPr/>
        </p:nvSpPr>
        <p:spPr>
          <a:xfrm>
            <a:off x="3170650" y="1916812"/>
            <a:ext cx="76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Macro 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4881550" y="2189975"/>
            <a:ext cx="1541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True Reach 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mínimo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10K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Engagement 4%</a:t>
            </a:r>
            <a:endParaRPr/>
          </a:p>
        </p:txBody>
      </p:sp>
      <p:sp>
        <p:nvSpPr>
          <p:cNvPr id="105" name="Google Shape;105;p16"/>
          <p:cNvSpPr txBox="1"/>
          <p:nvPr/>
        </p:nvSpPr>
        <p:spPr>
          <a:xfrm>
            <a:off x="304800" y="304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5089288" y="1916812"/>
            <a:ext cx="97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Micro 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7204675" y="1916800"/>
            <a:ext cx="76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Nano 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6843325" y="2189975"/>
            <a:ext cx="1491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True Reach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mínimo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1K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Engagement 5%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1976100" y="3908250"/>
            <a:ext cx="5191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Entre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mayor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sea el True Reach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menor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es el engagement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/>
        </p:nvSpPr>
        <p:spPr>
          <a:xfrm>
            <a:off x="1516800" y="255425"/>
            <a:ext cx="6110400" cy="4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Qué</a:t>
            </a: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 son los atentioners?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1615950" y="894575"/>
            <a:ext cx="5912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 personas  que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pueden captar la atención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las personas en un periodo muy corto, pero a diferencia de los influencers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necesariamente comunican algo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 generan una influencia. 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304800" y="1982275"/>
            <a:ext cx="3834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Identificarlos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te permite  saber a quién  implementar dentro de tu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estrategia.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5023675" y="2266173"/>
            <a:ext cx="154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304800" y="304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4796300" y="2017650"/>
            <a:ext cx="404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Cualquiera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debe de estar alineado a tus objetivos y tus valores como marca.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2047350" y="3892963"/>
            <a:ext cx="504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Existen 3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niveles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para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usar a los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influencers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, pago por evento, 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embajadores</a:t>
            </a:r>
            <a:r>
              <a:rPr lang="es" sz="1200">
                <a:latin typeface="Montserrat"/>
                <a:ea typeface="Montserrat"/>
                <a:cs typeface="Montserrat"/>
                <a:sym typeface="Montserrat"/>
              </a:rPr>
              <a:t> de marca, voceros de marca,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últimos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suelen</a:t>
            </a:r>
            <a:r>
              <a:rPr b="1" lang="es" sz="1200">
                <a:latin typeface="Montserrat"/>
                <a:ea typeface="Montserrat"/>
                <a:cs typeface="Montserrat"/>
                <a:sym typeface="Montserrat"/>
              </a:rPr>
              <a:t> ser los mejores. 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5561420">
            <a:off x="1986156" y="1411557"/>
            <a:ext cx="719030" cy="71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238577">
            <a:off x="6581284" y="1411027"/>
            <a:ext cx="720082" cy="720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bloguero de belleza que enseña maquillaje en línea" id="126" name="Google Shape;126;p17"/>
          <p:cNvPicPr preferRelativeResize="0"/>
          <p:nvPr/>
        </p:nvPicPr>
        <p:blipFill rotWithShape="1">
          <a:blip r:embed="rId6">
            <a:alphaModFix/>
          </a:blip>
          <a:srcRect b="9551" l="0" r="0" t="10249"/>
          <a:stretch/>
        </p:blipFill>
        <p:spPr>
          <a:xfrm>
            <a:off x="3235563" y="2525775"/>
            <a:ext cx="2672875" cy="1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571200" y="962750"/>
            <a:ext cx="80016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importa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 tan buenos sean los influencers, si el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mensaje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están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dando o el producto que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están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promocionando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se adhiere en la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comunidad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Cristina Pineda </a:t>
            </a: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Partner &amp; COO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2146500" y="175325"/>
            <a:ext cx="48510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El contexto es clave para seleccionar a un influencer 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382675" y="1250300"/>
            <a:ext cx="2748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contexto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permite que el mens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aje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 viralice,  ya sea de manera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positiva o negativa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382675" y="2146175"/>
            <a:ext cx="29154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Los influencers te ayudan para que 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algo bueno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salga, pero también para que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algo malo se masifique.  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1700" y="1272139"/>
            <a:ext cx="4620874" cy="25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382675" y="3254450"/>
            <a:ext cx="3459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 influencer debe de ser un extra, no la parte central de tu estrategia.</a:t>
            </a: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4436275" y="329025"/>
            <a:ext cx="2631600" cy="3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29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Influencer 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marketing 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57" name="Google Shape;157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60" name="Google Shape;160;p20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830200" y="1584800"/>
            <a:ext cx="5102575" cy="34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